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431" r:id="rId2"/>
    <p:sldId id="408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36" r:id="rId15"/>
    <p:sldId id="437" r:id="rId16"/>
    <p:sldId id="438" r:id="rId17"/>
    <p:sldId id="439" r:id="rId18"/>
    <p:sldId id="440" r:id="rId19"/>
    <p:sldId id="449" r:id="rId20"/>
    <p:sldId id="442" r:id="rId21"/>
    <p:sldId id="443" r:id="rId22"/>
    <p:sldId id="444" r:id="rId23"/>
    <p:sldId id="445" r:id="rId24"/>
    <p:sldId id="446" r:id="rId25"/>
    <p:sldId id="448" r:id="rId26"/>
    <p:sldId id="342" r:id="rId27"/>
    <p:sldId id="269" r:id="rId28"/>
    <p:sldId id="270" r:id="rId29"/>
    <p:sldId id="271" r:id="rId30"/>
    <p:sldId id="272" r:id="rId31"/>
    <p:sldId id="273" r:id="rId32"/>
    <p:sldId id="27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6" autoAdjust="0"/>
    <p:restoredTop sz="94660"/>
  </p:normalViewPr>
  <p:slideViewPr>
    <p:cSldViewPr>
      <p:cViewPr varScale="1">
        <p:scale>
          <a:sx n="65" d="100"/>
          <a:sy n="65" d="100"/>
        </p:scale>
        <p:origin x="-1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pGIEE_LW2T4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ljw0hReaab0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AgrFN1HkxQ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Kk7JMrifd0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929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929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929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U1K9oS0ZCc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bM7tHVG3ma4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7zMcOJWUEa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fnO_onoIdW8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m79_AWYlch8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URyW5v7rYZw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"/>
            <a:ext cx="9067800" cy="1116417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r>
              <a:rPr lang="en-US" sz="4800" dirty="0" smtClean="0"/>
              <a:t>The Real Jesus</a:t>
            </a:r>
            <a:br>
              <a:rPr lang="en-US" sz="4800" dirty="0" smtClean="0"/>
            </a:br>
            <a:r>
              <a:rPr lang="en-US" sz="2800" dirty="0" smtClean="0"/>
              <a:t>(Bilingual: English &amp; Turkish)</a:t>
            </a:r>
            <a:endParaRPr lang="en-US" sz="2800" dirty="0"/>
          </a:p>
        </p:txBody>
      </p:sp>
      <p:pic>
        <p:nvPicPr>
          <p:cNvPr id="1027" name="Picture 3" descr="http://mos.totalfilm.com/images/t/the-10-greatest-movie-messiahs-04-430-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colorTemperature colorTemp="8495"/>
                    </a14:imgEffect>
                    <a14:imgEffect>
                      <a14:saturation sat="110000"/>
                    </a14:imgEffect>
                    <a14:imgEffect>
                      <a14:brightnessContrast bright="11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417"/>
            <a:ext cx="9144000" cy="57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0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924800" cy="609600"/>
          </a:xfrm>
        </p:spPr>
        <p:txBody>
          <a:bodyPr/>
          <a:lstStyle/>
          <a:p>
            <a:r>
              <a:rPr lang="en-US" dirty="0">
                <a:latin typeface="AR DARLING" pitchFamily="2" charset="0"/>
              </a:rPr>
              <a:t>WHAT HAPPENED TO </a:t>
            </a:r>
            <a:r>
              <a:rPr lang="en-US" dirty="0" smtClean="0">
                <a:latin typeface="AR DARLING" pitchFamily="2" charset="0"/>
              </a:rPr>
              <a:t>HIM?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</a:t>
            </a:r>
            <a:r>
              <a:rPr lang="en-US" sz="3600" b="1" dirty="0"/>
              <a:t>– </a:t>
            </a:r>
            <a:r>
              <a:rPr lang="en-US" sz="3600" b="1" dirty="0" smtClean="0"/>
              <a:t>Resurrected </a:t>
            </a:r>
            <a:r>
              <a:rPr lang="en-US" sz="3600" b="1" dirty="0"/>
              <a:t>Jesus Appears to His </a:t>
            </a:r>
            <a:r>
              <a:rPr lang="en-US" sz="3600" b="1" dirty="0" smtClean="0"/>
              <a:t>Disciples – English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youtu.be/pGIEE_LW2T4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77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609600"/>
          </a:xfrm>
        </p:spPr>
        <p:txBody>
          <a:bodyPr/>
          <a:lstStyle/>
          <a:p>
            <a:r>
              <a:rPr lang="en-US" dirty="0">
                <a:latin typeface="AR DARLING" pitchFamily="2" charset="0"/>
              </a:rPr>
              <a:t>WHAT HAPPENED TO </a:t>
            </a:r>
            <a:r>
              <a:rPr lang="en-US" dirty="0" smtClean="0">
                <a:latin typeface="AR DARLING" pitchFamily="2" charset="0"/>
              </a:rPr>
              <a:t>HIM?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</a:t>
            </a:r>
            <a:r>
              <a:rPr lang="en-US" sz="3600" b="1" dirty="0"/>
              <a:t>– </a:t>
            </a:r>
            <a:r>
              <a:rPr lang="en-US" sz="3600" b="1" dirty="0" smtClean="0"/>
              <a:t>Resurrected </a:t>
            </a:r>
            <a:r>
              <a:rPr lang="en-US" sz="3600" b="1" dirty="0"/>
              <a:t>Jesus Appears to His </a:t>
            </a:r>
            <a:r>
              <a:rPr lang="en-US" sz="3600" b="1" dirty="0" smtClean="0"/>
              <a:t>Disciples – Turkish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youtu.be/ljw0hReaab0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56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latin typeface="AR DARLING" pitchFamily="2" charset="0"/>
              </a:rPr>
              <a:t>WHAT DO WE DO WITH JESUs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–Invitation </a:t>
            </a:r>
            <a:r>
              <a:rPr lang="en-US" sz="3600" b="1" dirty="0"/>
              <a:t>to Know Jesus </a:t>
            </a:r>
            <a:r>
              <a:rPr lang="en-US" sz="3600" b="1" dirty="0" smtClean="0"/>
              <a:t>Personally – English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youtu.be/rAgrFN1HkxQ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98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 DARLING" pitchFamily="2" charset="0"/>
              </a:rPr>
              <a:t>WHAT DO WE DO WITH JESUS?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–Invitation </a:t>
            </a:r>
            <a:r>
              <a:rPr lang="en-US" sz="3600" b="1" dirty="0"/>
              <a:t>to Know Jesus </a:t>
            </a:r>
            <a:r>
              <a:rPr lang="en-US" sz="3600" b="1" dirty="0" smtClean="0"/>
              <a:t>Personally – Turkish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youtu.be/rKk7JMrifd0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77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0" y="3657601"/>
            <a:ext cx="398989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5257800" cy="32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/>
              <a:t>Is Jesus 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“They </a:t>
            </a:r>
            <a:r>
              <a:rPr lang="en-US" sz="2800" b="1" dirty="0"/>
              <a:t>said to each other, </a:t>
            </a:r>
            <a:r>
              <a:rPr lang="en-US" sz="2800" b="1" dirty="0" smtClean="0"/>
              <a:t>‘Did </a:t>
            </a:r>
            <a:r>
              <a:rPr lang="en-US" sz="2800" b="1" dirty="0"/>
              <a:t>not our hearts burn within us while he talked to us on the road, while he opened to us the Scriptures</a:t>
            </a:r>
            <a:r>
              <a:rPr lang="en-US" sz="2800" b="1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 smtClean="0"/>
              <a:t>Important Questions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here, waiting to save you right now?</a:t>
            </a:r>
            <a:r>
              <a:rPr lang="en-US" sz="3200" dirty="0" smtClean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p=10929</a:t>
            </a:r>
            <a:r>
              <a:rPr lang="en-US" sz="2000" b="1" u="sng" dirty="0" smtClean="0"/>
              <a:t> </a:t>
            </a:r>
            <a:endParaRPr lang="en-US" sz="2000" b="1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 smtClean="0"/>
              <a:t>The Prayer of a Sinner Turning to Jesus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Dear Jesus, </a:t>
            </a:r>
            <a:r>
              <a:rPr lang="en-US" dirty="0"/>
              <a:t>I know that I have sinned against </a:t>
            </a:r>
            <a:r>
              <a:rPr lang="en-US" dirty="0" smtClean="0"/>
              <a:t>You </a:t>
            </a:r>
            <a:r>
              <a:rPr lang="en-US" dirty="0"/>
              <a:t>and that my sins separate me from </a:t>
            </a:r>
            <a:r>
              <a:rPr lang="en-US" dirty="0" smtClean="0"/>
              <a:t>You</a:t>
            </a:r>
            <a:r>
              <a:rPr lang="en-US" dirty="0"/>
              <a:t>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am truly sorry.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Right now, I turn </a:t>
            </a:r>
            <a:r>
              <a:rPr lang="en-US" dirty="0"/>
              <a:t>away from my sinful past 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Please </a:t>
            </a:r>
            <a:r>
              <a:rPr lang="en-US" dirty="0"/>
              <a:t>forgive me, and help me </a:t>
            </a:r>
            <a:r>
              <a:rPr lang="en-US" dirty="0" smtClean="0"/>
              <a:t>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believe Y</a:t>
            </a:r>
            <a:r>
              <a:rPr lang="en-US" dirty="0" smtClean="0"/>
              <a:t>ou died </a:t>
            </a:r>
            <a:r>
              <a:rPr lang="en-US" dirty="0"/>
              <a:t>for my </a:t>
            </a:r>
            <a:r>
              <a:rPr lang="en-US" dirty="0" smtClean="0"/>
              <a:t>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Believe You rose </a:t>
            </a:r>
            <a:r>
              <a:rPr lang="en-US" dirty="0"/>
              <a:t>from the dead, </a:t>
            </a:r>
            <a:r>
              <a:rPr lang="en-US" dirty="0" smtClean="0"/>
              <a:t> you are </a:t>
            </a:r>
            <a:r>
              <a:rPr lang="en-US" dirty="0"/>
              <a:t>alive, and </a:t>
            </a:r>
            <a:r>
              <a:rPr lang="en-US" dirty="0" smtClean="0"/>
              <a:t>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invite Y</a:t>
            </a:r>
            <a:r>
              <a:rPr lang="en-US" dirty="0" smtClean="0"/>
              <a:t>ou Jesus to be both my </a:t>
            </a:r>
            <a:r>
              <a:rPr lang="en-US" dirty="0"/>
              <a:t>Savior and the Lord of my </a:t>
            </a:r>
            <a:r>
              <a:rPr lang="en-US" dirty="0" smtClean="0"/>
              <a:t>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</a:t>
            </a:r>
            <a:r>
              <a:rPr lang="en-US" dirty="0" smtClean="0"/>
              <a:t>my life from now 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6764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152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itchFamily="82" charset="0"/>
              </a:rPr>
              <a:t>Altar Time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429000" cy="2819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4000" dirty="0" smtClean="0"/>
              <a:t>“Draw near to God, and He will draw near to you… </a:t>
            </a:r>
          </a:p>
        </p:txBody>
      </p:sp>
    </p:spTree>
    <p:extLst>
      <p:ext uri="{BB962C8B-B14F-4D97-AF65-F5344CB8AC3E}">
        <p14:creationId xmlns:p14="http://schemas.microsoft.com/office/powerpoint/2010/main" val="1647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7544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http://campaignkerusso.org/?p=10929</a:t>
            </a:r>
            <a:endParaRPr lang="en-US" sz="2000" b="1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b="1" dirty="0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dirty="0" smtClean="0"/>
              <a:t>	</a:t>
            </a:r>
            <a:r>
              <a:rPr lang="en-US" sz="2500" dirty="0" smtClean="0"/>
              <a:t>2:00-5pm</a:t>
            </a:r>
            <a:r>
              <a:rPr lang="en-US" sz="2500" dirty="0" smtClean="0"/>
              <a:t>: Free snacks, drinks, kids crafts, prizes, singing &amp; bible preaching </a:t>
            </a:r>
            <a:endParaRPr lang="en-US" sz="2100" dirty="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930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DARLING" pitchFamily="2" charset="0"/>
              </a:rPr>
              <a:t>WHERE DID HE COME FROM?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133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DARLING" pitchFamily="2" charset="0"/>
              </a:rPr>
              <a:t>WHO WAS HE?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35886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DARLING" pitchFamily="2" charset="0"/>
              </a:rPr>
              <a:t>WHAT WAS HIS MISSION?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181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DARLING" pitchFamily="2" charset="0"/>
              </a:rPr>
              <a:t>WHAT HAPPENED TO HIM?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93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http://campaignkerusso.org/?p=10929</a:t>
            </a:r>
            <a:r>
              <a:rPr lang="en-US" sz="2000" b="1" u="sng" dirty="0" smtClean="0"/>
              <a:t> 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76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DARLING" pitchFamily="2" charset="0"/>
              </a:rPr>
              <a:t>WHERE DID HE COME FROM?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– More than a Prophet – English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youtu.be/rU1K9oS0ZCc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098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DARLING" pitchFamily="2" charset="0"/>
              </a:rPr>
              <a:t>WHERE DID HE COME FROM?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– More than a Prophet – Turkish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youtu.be/bM7tHVG3ma4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98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153400" cy="704849"/>
          </a:xfrm>
        </p:spPr>
        <p:txBody>
          <a:bodyPr/>
          <a:lstStyle/>
          <a:p>
            <a:r>
              <a:rPr lang="en-US" dirty="0">
                <a:latin typeface="AR DARLING" pitchFamily="2" charset="0"/>
              </a:rPr>
              <a:t>WHO WAS </a:t>
            </a:r>
            <a:r>
              <a:rPr lang="en-US" dirty="0" smtClean="0">
                <a:latin typeface="AR DARLING" pitchFamily="2" charset="0"/>
              </a:rPr>
              <a:t>HE?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– Peter Declares Jesus to be the Christ - English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 smtClean="0">
                <a:hlinkClick r:id="rId2"/>
              </a:rPr>
              <a:t>http://youtu.be/7zMcOJWUEag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169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-14867"/>
            <a:ext cx="8153400" cy="70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smtClean="0">
                <a:latin typeface="AR DARLING" pitchFamily="2" charset="0"/>
              </a:rPr>
              <a:t>WHO WAS HE?</a:t>
            </a:r>
            <a:endParaRPr 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– Peter Declares Jesus to be the Christ - Turkish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youtu.be/fnO_onoIdW8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020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762000"/>
          </a:xfrm>
        </p:spPr>
        <p:txBody>
          <a:bodyPr/>
          <a:lstStyle/>
          <a:p>
            <a:r>
              <a:rPr lang="en-US" dirty="0">
                <a:latin typeface="AR DARLING" pitchFamily="2" charset="0"/>
              </a:rPr>
              <a:t>WHAT WAS HIS </a:t>
            </a:r>
            <a:r>
              <a:rPr lang="en-US" dirty="0" smtClean="0">
                <a:latin typeface="AR DARLING" pitchFamily="2" charset="0"/>
              </a:rPr>
              <a:t>MISSION?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– Death </a:t>
            </a:r>
            <a:r>
              <a:rPr lang="en-US" sz="3600" b="1" dirty="0"/>
              <a:t>of </a:t>
            </a:r>
            <a:r>
              <a:rPr lang="en-US" sz="3600" b="1" dirty="0" smtClean="0"/>
              <a:t>Jesus English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youtu.be/m79_AWYlch8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21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smtClean="0">
                <a:latin typeface="AR DARLING" pitchFamily="2" charset="0"/>
              </a:rPr>
              <a:t>WHAT WAS HIS MISSION?</a:t>
            </a:r>
            <a:endParaRPr lang="en-US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24000"/>
            <a:ext cx="9067800" cy="3429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Next Slide: Video – Death </a:t>
            </a:r>
            <a:r>
              <a:rPr lang="en-US" sz="3600" b="1" dirty="0"/>
              <a:t>of </a:t>
            </a:r>
            <a:r>
              <a:rPr lang="en-US" sz="3600" b="1" dirty="0" smtClean="0"/>
              <a:t>Jesus Turkish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Download Here:</a:t>
            </a:r>
          </a:p>
          <a:p>
            <a:pPr algn="ctr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youtu.be/URyW5v7rYZw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93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1112</Words>
  <Application>Microsoft Office PowerPoint</Application>
  <PresentationFormat>On-screen Show (4:3)</PresentationFormat>
  <Paragraphs>141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Refined</vt:lpstr>
      <vt:lpstr>The Real Jesus (Bilingual: English &amp; Turkish)</vt:lpstr>
      <vt:lpstr>PowerPoint Presentation</vt:lpstr>
      <vt:lpstr>PowerPoint Presentation</vt:lpstr>
      <vt:lpstr>PowerPoint Presentation</vt:lpstr>
      <vt:lpstr>PowerPoint Presentation</vt:lpstr>
      <vt:lpstr>WHO WAS HE?</vt:lpstr>
      <vt:lpstr>PowerPoint Presentation</vt:lpstr>
      <vt:lpstr>WHAT WAS HIS MISSION?</vt:lpstr>
      <vt:lpstr>PowerPoint Presentation</vt:lpstr>
      <vt:lpstr>WHAT HAPPENED TO HIM?</vt:lpstr>
      <vt:lpstr>WHAT HAPPENED TO HIM?</vt:lpstr>
      <vt:lpstr>WHAT DO WE DO WITH JESUs</vt:lpstr>
      <vt:lpstr>WHAT DO WE DO WITH JESUS?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148</cp:revision>
  <dcterms:created xsi:type="dcterms:W3CDTF">2012-08-28T02:53:07Z</dcterms:created>
  <dcterms:modified xsi:type="dcterms:W3CDTF">2013-11-19T04:13:02Z</dcterms:modified>
</cp:coreProperties>
</file>